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70" r:id="rId2"/>
    <p:sldId id="269" r:id="rId3"/>
  </p:sldIdLst>
  <p:sldSz cx="12192000" cy="16256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FF66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49" d="100"/>
          <a:sy n="49" d="100"/>
        </p:scale>
        <p:origin x="2892" y="7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91F874-52E1-4521-A8C8-0EDFC3337914}"/>
              </a:ext>
            </a:extLst>
          </p:cNvPr>
          <p:cNvSpPr>
            <a:spLocks noGrp="1"/>
          </p:cNvSpPr>
          <p:nvPr>
            <p:ph type="ctrTitle"/>
          </p:nvPr>
        </p:nvSpPr>
        <p:spPr>
          <a:xfrm>
            <a:off x="1524000" y="2660416"/>
            <a:ext cx="9144000" cy="5659496"/>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FDDDEF0-CC79-463D-AD92-7A3820BE6988}"/>
              </a:ext>
            </a:extLst>
          </p:cNvPr>
          <p:cNvSpPr>
            <a:spLocks noGrp="1"/>
          </p:cNvSpPr>
          <p:nvPr>
            <p:ph type="subTitle" idx="1"/>
          </p:nvPr>
        </p:nvSpPr>
        <p:spPr>
          <a:xfrm>
            <a:off x="1524000" y="8538164"/>
            <a:ext cx="9144000" cy="3924769"/>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CD8D441-10C5-4D4F-918B-523ADBE67066}"/>
              </a:ext>
            </a:extLst>
          </p:cNvPr>
          <p:cNvSpPr>
            <a:spLocks noGrp="1"/>
          </p:cNvSpPr>
          <p:nvPr>
            <p:ph type="dt" sz="half" idx="10"/>
          </p:nvPr>
        </p:nvSpPr>
        <p:spPr/>
        <p:txBody>
          <a:bodyPr/>
          <a:lstStyle/>
          <a:p>
            <a:fld id="{18A5CDC0-EBF3-4BB6-8118-BDD1A89AA13E}" type="datetimeFigureOut">
              <a:rPr kumimoji="1" lang="ja-JP" altLang="en-US" smtClean="0"/>
              <a:t>2020/3/12</a:t>
            </a:fld>
            <a:endParaRPr kumimoji="1" lang="ja-JP" altLang="en-US"/>
          </a:p>
        </p:txBody>
      </p:sp>
      <p:sp>
        <p:nvSpPr>
          <p:cNvPr id="5" name="フッター プレースホルダー 4">
            <a:extLst>
              <a:ext uri="{FF2B5EF4-FFF2-40B4-BE49-F238E27FC236}">
                <a16:creationId xmlns:a16="http://schemas.microsoft.com/office/drawing/2014/main" id="{91C7D32F-E39D-4D0D-A1C1-6DD6E6C371D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5275DD-E402-457C-9C23-B290A54B0597}"/>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2757688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847A23-E8AF-47A0-B235-C66E5A1687B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7101BA5-8601-41A7-97DD-B82116A1D08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988BF51-71C4-4821-B0FD-0141A534C167}"/>
              </a:ext>
            </a:extLst>
          </p:cNvPr>
          <p:cNvSpPr>
            <a:spLocks noGrp="1"/>
          </p:cNvSpPr>
          <p:nvPr>
            <p:ph type="dt" sz="half" idx="10"/>
          </p:nvPr>
        </p:nvSpPr>
        <p:spPr/>
        <p:txBody>
          <a:bodyPr/>
          <a:lstStyle/>
          <a:p>
            <a:fld id="{18A5CDC0-EBF3-4BB6-8118-BDD1A89AA13E}" type="datetimeFigureOut">
              <a:rPr kumimoji="1" lang="ja-JP" altLang="en-US" smtClean="0"/>
              <a:t>2020/3/12</a:t>
            </a:fld>
            <a:endParaRPr kumimoji="1" lang="ja-JP" altLang="en-US"/>
          </a:p>
        </p:txBody>
      </p:sp>
      <p:sp>
        <p:nvSpPr>
          <p:cNvPr id="5" name="フッター プレースホルダー 4">
            <a:extLst>
              <a:ext uri="{FF2B5EF4-FFF2-40B4-BE49-F238E27FC236}">
                <a16:creationId xmlns:a16="http://schemas.microsoft.com/office/drawing/2014/main" id="{ABD51254-9EA2-48E1-B75F-563FE0BE955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8DA234F-C4B6-4AB5-92D8-C81581BF967F}"/>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816241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9E57896-E738-475B-9568-52C12D879F3F}"/>
              </a:ext>
            </a:extLst>
          </p:cNvPr>
          <p:cNvSpPr>
            <a:spLocks noGrp="1"/>
          </p:cNvSpPr>
          <p:nvPr>
            <p:ph type="title" orient="vert"/>
          </p:nvPr>
        </p:nvSpPr>
        <p:spPr>
          <a:xfrm>
            <a:off x="8724900" y="865481"/>
            <a:ext cx="2628900" cy="13776209"/>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407A585-7D56-42E3-A92B-78E7A7026B89}"/>
              </a:ext>
            </a:extLst>
          </p:cNvPr>
          <p:cNvSpPr>
            <a:spLocks noGrp="1"/>
          </p:cNvSpPr>
          <p:nvPr>
            <p:ph type="body" orient="vert" idx="1"/>
          </p:nvPr>
        </p:nvSpPr>
        <p:spPr>
          <a:xfrm>
            <a:off x="838200" y="865481"/>
            <a:ext cx="7734300" cy="13776209"/>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B9A89D1-0E6A-4BF1-877E-CADEDADF34A9}"/>
              </a:ext>
            </a:extLst>
          </p:cNvPr>
          <p:cNvSpPr>
            <a:spLocks noGrp="1"/>
          </p:cNvSpPr>
          <p:nvPr>
            <p:ph type="dt" sz="half" idx="10"/>
          </p:nvPr>
        </p:nvSpPr>
        <p:spPr/>
        <p:txBody>
          <a:bodyPr/>
          <a:lstStyle/>
          <a:p>
            <a:fld id="{18A5CDC0-EBF3-4BB6-8118-BDD1A89AA13E}" type="datetimeFigureOut">
              <a:rPr kumimoji="1" lang="ja-JP" altLang="en-US" smtClean="0"/>
              <a:t>2020/3/12</a:t>
            </a:fld>
            <a:endParaRPr kumimoji="1" lang="ja-JP" altLang="en-US"/>
          </a:p>
        </p:txBody>
      </p:sp>
      <p:sp>
        <p:nvSpPr>
          <p:cNvPr id="5" name="フッター プレースホルダー 4">
            <a:extLst>
              <a:ext uri="{FF2B5EF4-FFF2-40B4-BE49-F238E27FC236}">
                <a16:creationId xmlns:a16="http://schemas.microsoft.com/office/drawing/2014/main" id="{11B66556-CD9D-4B28-ADBB-86FC2BB389A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3796C29-4258-4AB5-AFBB-8DAD54CD89C1}"/>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3938403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838C91-2BFF-4B7D-9B18-537894408F0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049FA03-979A-46A5-A670-57788D952F7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633755F-BDC2-4BF5-B9C8-D73568D40539}"/>
              </a:ext>
            </a:extLst>
          </p:cNvPr>
          <p:cNvSpPr>
            <a:spLocks noGrp="1"/>
          </p:cNvSpPr>
          <p:nvPr>
            <p:ph type="dt" sz="half" idx="10"/>
          </p:nvPr>
        </p:nvSpPr>
        <p:spPr/>
        <p:txBody>
          <a:bodyPr/>
          <a:lstStyle/>
          <a:p>
            <a:fld id="{18A5CDC0-EBF3-4BB6-8118-BDD1A89AA13E}" type="datetimeFigureOut">
              <a:rPr kumimoji="1" lang="ja-JP" altLang="en-US" smtClean="0"/>
              <a:t>2020/3/12</a:t>
            </a:fld>
            <a:endParaRPr kumimoji="1" lang="ja-JP" altLang="en-US"/>
          </a:p>
        </p:txBody>
      </p:sp>
      <p:sp>
        <p:nvSpPr>
          <p:cNvPr id="5" name="フッター プレースホルダー 4">
            <a:extLst>
              <a:ext uri="{FF2B5EF4-FFF2-40B4-BE49-F238E27FC236}">
                <a16:creationId xmlns:a16="http://schemas.microsoft.com/office/drawing/2014/main" id="{F65A8B3E-E360-4921-89E0-51439FD475F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8A2388-95FF-405E-A8F5-8D5824ED8701}"/>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3753320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B59450-442B-474A-B744-A391FC6D223C}"/>
              </a:ext>
            </a:extLst>
          </p:cNvPr>
          <p:cNvSpPr>
            <a:spLocks noGrp="1"/>
          </p:cNvSpPr>
          <p:nvPr>
            <p:ph type="title"/>
          </p:nvPr>
        </p:nvSpPr>
        <p:spPr>
          <a:xfrm>
            <a:off x="831850" y="4052714"/>
            <a:ext cx="10515600" cy="6762043"/>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502F70C-D17D-4253-8892-67840512A34F}"/>
              </a:ext>
            </a:extLst>
          </p:cNvPr>
          <p:cNvSpPr>
            <a:spLocks noGrp="1"/>
          </p:cNvSpPr>
          <p:nvPr>
            <p:ph type="body" idx="1"/>
          </p:nvPr>
        </p:nvSpPr>
        <p:spPr>
          <a:xfrm>
            <a:off x="831850" y="10878728"/>
            <a:ext cx="10515600" cy="3555999"/>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379C763-0492-4F23-8CE5-19C8432F682B}"/>
              </a:ext>
            </a:extLst>
          </p:cNvPr>
          <p:cNvSpPr>
            <a:spLocks noGrp="1"/>
          </p:cNvSpPr>
          <p:nvPr>
            <p:ph type="dt" sz="half" idx="10"/>
          </p:nvPr>
        </p:nvSpPr>
        <p:spPr/>
        <p:txBody>
          <a:bodyPr/>
          <a:lstStyle/>
          <a:p>
            <a:fld id="{18A5CDC0-EBF3-4BB6-8118-BDD1A89AA13E}" type="datetimeFigureOut">
              <a:rPr kumimoji="1" lang="ja-JP" altLang="en-US" smtClean="0"/>
              <a:t>2020/3/12</a:t>
            </a:fld>
            <a:endParaRPr kumimoji="1" lang="ja-JP" altLang="en-US"/>
          </a:p>
        </p:txBody>
      </p:sp>
      <p:sp>
        <p:nvSpPr>
          <p:cNvPr id="5" name="フッター プレースホルダー 4">
            <a:extLst>
              <a:ext uri="{FF2B5EF4-FFF2-40B4-BE49-F238E27FC236}">
                <a16:creationId xmlns:a16="http://schemas.microsoft.com/office/drawing/2014/main" id="{95E18DF4-6EA9-47FF-AD77-8369DBD5B04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20EC717-34AE-4C70-9A44-FEC133B2FD78}"/>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1255584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12CE5F-3D70-462B-BEFE-41BC125FC6C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12F3140-B65D-404D-BBF6-DB546F2039D6}"/>
              </a:ext>
            </a:extLst>
          </p:cNvPr>
          <p:cNvSpPr>
            <a:spLocks noGrp="1"/>
          </p:cNvSpPr>
          <p:nvPr>
            <p:ph sz="half" idx="1"/>
          </p:nvPr>
        </p:nvSpPr>
        <p:spPr>
          <a:xfrm>
            <a:off x="838200" y="4327407"/>
            <a:ext cx="5181600" cy="103142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B3CDEFC7-4192-4943-8AB8-C3C012E09CB3}"/>
              </a:ext>
            </a:extLst>
          </p:cNvPr>
          <p:cNvSpPr>
            <a:spLocks noGrp="1"/>
          </p:cNvSpPr>
          <p:nvPr>
            <p:ph sz="half" idx="2"/>
          </p:nvPr>
        </p:nvSpPr>
        <p:spPr>
          <a:xfrm>
            <a:off x="6172200" y="4327407"/>
            <a:ext cx="5181600" cy="103142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B0B9A5B-8EAD-48E2-8B56-8AB967C3C6E5}"/>
              </a:ext>
            </a:extLst>
          </p:cNvPr>
          <p:cNvSpPr>
            <a:spLocks noGrp="1"/>
          </p:cNvSpPr>
          <p:nvPr>
            <p:ph type="dt" sz="half" idx="10"/>
          </p:nvPr>
        </p:nvSpPr>
        <p:spPr/>
        <p:txBody>
          <a:bodyPr/>
          <a:lstStyle/>
          <a:p>
            <a:fld id="{18A5CDC0-EBF3-4BB6-8118-BDD1A89AA13E}" type="datetimeFigureOut">
              <a:rPr kumimoji="1" lang="ja-JP" altLang="en-US" smtClean="0"/>
              <a:t>2020/3/12</a:t>
            </a:fld>
            <a:endParaRPr kumimoji="1" lang="ja-JP" altLang="en-US"/>
          </a:p>
        </p:txBody>
      </p:sp>
      <p:sp>
        <p:nvSpPr>
          <p:cNvPr id="6" name="フッター プレースホルダー 5">
            <a:extLst>
              <a:ext uri="{FF2B5EF4-FFF2-40B4-BE49-F238E27FC236}">
                <a16:creationId xmlns:a16="http://schemas.microsoft.com/office/drawing/2014/main" id="{87962ABC-D882-4DCB-85CF-DAE5175A582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D193043-48C9-47B8-B606-2EE1335CA953}"/>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668851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524698-EB47-4902-B778-EB29B6A43957}"/>
              </a:ext>
            </a:extLst>
          </p:cNvPr>
          <p:cNvSpPr>
            <a:spLocks noGrp="1"/>
          </p:cNvSpPr>
          <p:nvPr>
            <p:ph type="title"/>
          </p:nvPr>
        </p:nvSpPr>
        <p:spPr>
          <a:xfrm>
            <a:off x="839788" y="865483"/>
            <a:ext cx="10515600" cy="3142075"/>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8000A4D-8FB8-4D8F-A602-5A8A128331A7}"/>
              </a:ext>
            </a:extLst>
          </p:cNvPr>
          <p:cNvSpPr>
            <a:spLocks noGrp="1"/>
          </p:cNvSpPr>
          <p:nvPr>
            <p:ph type="body" idx="1"/>
          </p:nvPr>
        </p:nvSpPr>
        <p:spPr>
          <a:xfrm>
            <a:off x="839789" y="3984979"/>
            <a:ext cx="5157787" cy="195297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EE119FC-EEDE-41F4-A4D3-64C9CCE299A2}"/>
              </a:ext>
            </a:extLst>
          </p:cNvPr>
          <p:cNvSpPr>
            <a:spLocks noGrp="1"/>
          </p:cNvSpPr>
          <p:nvPr>
            <p:ph sz="half" idx="2"/>
          </p:nvPr>
        </p:nvSpPr>
        <p:spPr>
          <a:xfrm>
            <a:off x="839789" y="5937956"/>
            <a:ext cx="5157787" cy="87338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10ED7B0-1730-426D-BBFD-250C401D8F22}"/>
              </a:ext>
            </a:extLst>
          </p:cNvPr>
          <p:cNvSpPr>
            <a:spLocks noGrp="1"/>
          </p:cNvSpPr>
          <p:nvPr>
            <p:ph type="body" sz="quarter" idx="3"/>
          </p:nvPr>
        </p:nvSpPr>
        <p:spPr>
          <a:xfrm>
            <a:off x="6172200" y="3984979"/>
            <a:ext cx="5183188" cy="195297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A46063C-DD86-41C7-9546-AE3134F38EA1}"/>
              </a:ext>
            </a:extLst>
          </p:cNvPr>
          <p:cNvSpPr>
            <a:spLocks noGrp="1"/>
          </p:cNvSpPr>
          <p:nvPr>
            <p:ph sz="quarter" idx="4"/>
          </p:nvPr>
        </p:nvSpPr>
        <p:spPr>
          <a:xfrm>
            <a:off x="6172200" y="5937956"/>
            <a:ext cx="5183188" cy="87338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65BD7A8-F883-4398-981F-4E569AA0C1C5}"/>
              </a:ext>
            </a:extLst>
          </p:cNvPr>
          <p:cNvSpPr>
            <a:spLocks noGrp="1"/>
          </p:cNvSpPr>
          <p:nvPr>
            <p:ph type="dt" sz="half" idx="10"/>
          </p:nvPr>
        </p:nvSpPr>
        <p:spPr/>
        <p:txBody>
          <a:bodyPr/>
          <a:lstStyle/>
          <a:p>
            <a:fld id="{18A5CDC0-EBF3-4BB6-8118-BDD1A89AA13E}" type="datetimeFigureOut">
              <a:rPr kumimoji="1" lang="ja-JP" altLang="en-US" smtClean="0"/>
              <a:t>2020/3/12</a:t>
            </a:fld>
            <a:endParaRPr kumimoji="1" lang="ja-JP" altLang="en-US"/>
          </a:p>
        </p:txBody>
      </p:sp>
      <p:sp>
        <p:nvSpPr>
          <p:cNvPr id="8" name="フッター プレースホルダー 7">
            <a:extLst>
              <a:ext uri="{FF2B5EF4-FFF2-40B4-BE49-F238E27FC236}">
                <a16:creationId xmlns:a16="http://schemas.microsoft.com/office/drawing/2014/main" id="{AD9DD700-EE8B-4473-AA97-762679F6DDC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E19925E1-A139-40F2-8E93-3FE2A375334B}"/>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2407149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7D22FB-580D-4C29-A7C6-253605D3885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255EE89-5625-40F5-BC2B-D14BB09C0320}"/>
              </a:ext>
            </a:extLst>
          </p:cNvPr>
          <p:cNvSpPr>
            <a:spLocks noGrp="1"/>
          </p:cNvSpPr>
          <p:nvPr>
            <p:ph type="dt" sz="half" idx="10"/>
          </p:nvPr>
        </p:nvSpPr>
        <p:spPr/>
        <p:txBody>
          <a:bodyPr/>
          <a:lstStyle/>
          <a:p>
            <a:fld id="{18A5CDC0-EBF3-4BB6-8118-BDD1A89AA13E}" type="datetimeFigureOut">
              <a:rPr kumimoji="1" lang="ja-JP" altLang="en-US" smtClean="0"/>
              <a:t>2020/3/12</a:t>
            </a:fld>
            <a:endParaRPr kumimoji="1" lang="ja-JP" altLang="en-US"/>
          </a:p>
        </p:txBody>
      </p:sp>
      <p:sp>
        <p:nvSpPr>
          <p:cNvPr id="4" name="フッター プレースホルダー 3">
            <a:extLst>
              <a:ext uri="{FF2B5EF4-FFF2-40B4-BE49-F238E27FC236}">
                <a16:creationId xmlns:a16="http://schemas.microsoft.com/office/drawing/2014/main" id="{A08B6E47-0552-441D-B816-F93220D164F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CAF4016-383E-4519-B446-C150F56F1750}"/>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3700836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7442136-1BEA-4904-AABA-0DD213CEC4EE}"/>
              </a:ext>
            </a:extLst>
          </p:cNvPr>
          <p:cNvSpPr>
            <a:spLocks noGrp="1"/>
          </p:cNvSpPr>
          <p:nvPr>
            <p:ph type="dt" sz="half" idx="10"/>
          </p:nvPr>
        </p:nvSpPr>
        <p:spPr/>
        <p:txBody>
          <a:bodyPr/>
          <a:lstStyle/>
          <a:p>
            <a:fld id="{18A5CDC0-EBF3-4BB6-8118-BDD1A89AA13E}" type="datetimeFigureOut">
              <a:rPr kumimoji="1" lang="ja-JP" altLang="en-US" smtClean="0"/>
              <a:t>2020/3/12</a:t>
            </a:fld>
            <a:endParaRPr kumimoji="1" lang="ja-JP" altLang="en-US"/>
          </a:p>
        </p:txBody>
      </p:sp>
      <p:sp>
        <p:nvSpPr>
          <p:cNvPr id="3" name="フッター プレースホルダー 2">
            <a:extLst>
              <a:ext uri="{FF2B5EF4-FFF2-40B4-BE49-F238E27FC236}">
                <a16:creationId xmlns:a16="http://schemas.microsoft.com/office/drawing/2014/main" id="{BA97874F-BCDB-48B3-81DE-199F0CC2DE9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0CB9CF0-B038-43ED-95E4-908E27DF464A}"/>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1514573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7B8AAB-8E69-4091-BA92-C54D807BB617}"/>
              </a:ext>
            </a:extLst>
          </p:cNvPr>
          <p:cNvSpPr>
            <a:spLocks noGrp="1"/>
          </p:cNvSpPr>
          <p:nvPr>
            <p:ph type="title"/>
          </p:nvPr>
        </p:nvSpPr>
        <p:spPr>
          <a:xfrm>
            <a:off x="839789" y="1083733"/>
            <a:ext cx="3932237" cy="3793067"/>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4D893DB-0E2A-4ADA-B6A2-643117C3E58B}"/>
              </a:ext>
            </a:extLst>
          </p:cNvPr>
          <p:cNvSpPr>
            <a:spLocks noGrp="1"/>
          </p:cNvSpPr>
          <p:nvPr>
            <p:ph idx="1"/>
          </p:nvPr>
        </p:nvSpPr>
        <p:spPr>
          <a:xfrm>
            <a:off x="5183188" y="2340564"/>
            <a:ext cx="6172200" cy="1155229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68114EA-69D6-4BFA-A59B-8A01A34CDD4D}"/>
              </a:ext>
            </a:extLst>
          </p:cNvPr>
          <p:cNvSpPr>
            <a:spLocks noGrp="1"/>
          </p:cNvSpPr>
          <p:nvPr>
            <p:ph type="body" sz="half" idx="2"/>
          </p:nvPr>
        </p:nvSpPr>
        <p:spPr>
          <a:xfrm>
            <a:off x="839789" y="4876800"/>
            <a:ext cx="3932237" cy="90348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D1B24F8-046B-4438-83E3-250CB4EA1C09}"/>
              </a:ext>
            </a:extLst>
          </p:cNvPr>
          <p:cNvSpPr>
            <a:spLocks noGrp="1"/>
          </p:cNvSpPr>
          <p:nvPr>
            <p:ph type="dt" sz="half" idx="10"/>
          </p:nvPr>
        </p:nvSpPr>
        <p:spPr/>
        <p:txBody>
          <a:bodyPr/>
          <a:lstStyle/>
          <a:p>
            <a:fld id="{18A5CDC0-EBF3-4BB6-8118-BDD1A89AA13E}" type="datetimeFigureOut">
              <a:rPr kumimoji="1" lang="ja-JP" altLang="en-US" smtClean="0"/>
              <a:t>2020/3/12</a:t>
            </a:fld>
            <a:endParaRPr kumimoji="1" lang="ja-JP" altLang="en-US"/>
          </a:p>
        </p:txBody>
      </p:sp>
      <p:sp>
        <p:nvSpPr>
          <p:cNvPr id="6" name="フッター プレースホルダー 5">
            <a:extLst>
              <a:ext uri="{FF2B5EF4-FFF2-40B4-BE49-F238E27FC236}">
                <a16:creationId xmlns:a16="http://schemas.microsoft.com/office/drawing/2014/main" id="{451126FC-0512-43A7-B881-96AEBBBC2EC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E0D5DCC-F8BF-45D3-878B-B89565846128}"/>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4122475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966B53-9DA5-4EA4-BEFF-3243D015B508}"/>
              </a:ext>
            </a:extLst>
          </p:cNvPr>
          <p:cNvSpPr>
            <a:spLocks noGrp="1"/>
          </p:cNvSpPr>
          <p:nvPr>
            <p:ph type="title"/>
          </p:nvPr>
        </p:nvSpPr>
        <p:spPr>
          <a:xfrm>
            <a:off x="839789" y="1083733"/>
            <a:ext cx="3932237" cy="3793067"/>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D4FC64F-A266-4C03-9E5D-226207483422}"/>
              </a:ext>
            </a:extLst>
          </p:cNvPr>
          <p:cNvSpPr>
            <a:spLocks noGrp="1"/>
          </p:cNvSpPr>
          <p:nvPr>
            <p:ph type="pic" idx="1"/>
          </p:nvPr>
        </p:nvSpPr>
        <p:spPr>
          <a:xfrm>
            <a:off x="5183188" y="2340564"/>
            <a:ext cx="6172200" cy="115522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3CD560C-D298-41F6-AFCE-AE6AC658B513}"/>
              </a:ext>
            </a:extLst>
          </p:cNvPr>
          <p:cNvSpPr>
            <a:spLocks noGrp="1"/>
          </p:cNvSpPr>
          <p:nvPr>
            <p:ph type="body" sz="half" idx="2"/>
          </p:nvPr>
        </p:nvSpPr>
        <p:spPr>
          <a:xfrm>
            <a:off x="839789" y="4876800"/>
            <a:ext cx="3932237" cy="90348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290E1D0-0B49-4CC0-836E-F73AB0C3FACF}"/>
              </a:ext>
            </a:extLst>
          </p:cNvPr>
          <p:cNvSpPr>
            <a:spLocks noGrp="1"/>
          </p:cNvSpPr>
          <p:nvPr>
            <p:ph type="dt" sz="half" idx="10"/>
          </p:nvPr>
        </p:nvSpPr>
        <p:spPr/>
        <p:txBody>
          <a:bodyPr/>
          <a:lstStyle/>
          <a:p>
            <a:fld id="{18A5CDC0-EBF3-4BB6-8118-BDD1A89AA13E}" type="datetimeFigureOut">
              <a:rPr kumimoji="1" lang="ja-JP" altLang="en-US" smtClean="0"/>
              <a:t>2020/3/12</a:t>
            </a:fld>
            <a:endParaRPr kumimoji="1" lang="ja-JP" altLang="en-US"/>
          </a:p>
        </p:txBody>
      </p:sp>
      <p:sp>
        <p:nvSpPr>
          <p:cNvPr id="6" name="フッター プレースホルダー 5">
            <a:extLst>
              <a:ext uri="{FF2B5EF4-FFF2-40B4-BE49-F238E27FC236}">
                <a16:creationId xmlns:a16="http://schemas.microsoft.com/office/drawing/2014/main" id="{F9D2867E-27DB-4312-A835-2877897F475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2B3FDCF-7BB1-480B-85CF-F84D4757CBC0}"/>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1797935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DEB4DBB-7B91-4304-BAF8-B637895C4842}"/>
              </a:ext>
            </a:extLst>
          </p:cNvPr>
          <p:cNvSpPr>
            <a:spLocks noGrp="1"/>
          </p:cNvSpPr>
          <p:nvPr>
            <p:ph type="title"/>
          </p:nvPr>
        </p:nvSpPr>
        <p:spPr>
          <a:xfrm>
            <a:off x="838200" y="865483"/>
            <a:ext cx="10515600" cy="3142075"/>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1628B47-BF19-4137-AE77-2115B1B27B82}"/>
              </a:ext>
            </a:extLst>
          </p:cNvPr>
          <p:cNvSpPr>
            <a:spLocks noGrp="1"/>
          </p:cNvSpPr>
          <p:nvPr>
            <p:ph type="body" idx="1"/>
          </p:nvPr>
        </p:nvSpPr>
        <p:spPr>
          <a:xfrm>
            <a:off x="838200" y="4327407"/>
            <a:ext cx="10515600" cy="1031428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B83D3E7-0315-4293-88E6-6EF267203987}"/>
              </a:ext>
            </a:extLst>
          </p:cNvPr>
          <p:cNvSpPr>
            <a:spLocks noGrp="1"/>
          </p:cNvSpPr>
          <p:nvPr>
            <p:ph type="dt" sz="half" idx="2"/>
          </p:nvPr>
        </p:nvSpPr>
        <p:spPr>
          <a:xfrm>
            <a:off x="838200" y="15066905"/>
            <a:ext cx="2743200" cy="865481"/>
          </a:xfrm>
          <a:prstGeom prst="rect">
            <a:avLst/>
          </a:prstGeom>
        </p:spPr>
        <p:txBody>
          <a:bodyPr vert="horz" lIns="91440" tIns="45720" rIns="91440" bIns="45720" rtlCol="0" anchor="ctr"/>
          <a:lstStyle>
            <a:lvl1pPr algn="l">
              <a:defRPr sz="1200">
                <a:solidFill>
                  <a:schemeClr val="tx1">
                    <a:tint val="75000"/>
                  </a:schemeClr>
                </a:solidFill>
              </a:defRPr>
            </a:lvl1pPr>
          </a:lstStyle>
          <a:p>
            <a:fld id="{18A5CDC0-EBF3-4BB6-8118-BDD1A89AA13E}" type="datetimeFigureOut">
              <a:rPr kumimoji="1" lang="ja-JP" altLang="en-US" smtClean="0"/>
              <a:t>2020/3/12</a:t>
            </a:fld>
            <a:endParaRPr kumimoji="1" lang="ja-JP" altLang="en-US"/>
          </a:p>
        </p:txBody>
      </p:sp>
      <p:sp>
        <p:nvSpPr>
          <p:cNvPr id="5" name="フッター プレースホルダー 4">
            <a:extLst>
              <a:ext uri="{FF2B5EF4-FFF2-40B4-BE49-F238E27FC236}">
                <a16:creationId xmlns:a16="http://schemas.microsoft.com/office/drawing/2014/main" id="{1550DFD7-6630-4D83-B8A2-6B108E7E6D19}"/>
              </a:ext>
            </a:extLst>
          </p:cNvPr>
          <p:cNvSpPr>
            <a:spLocks noGrp="1"/>
          </p:cNvSpPr>
          <p:nvPr>
            <p:ph type="ftr" sz="quarter" idx="3"/>
          </p:nvPr>
        </p:nvSpPr>
        <p:spPr>
          <a:xfrm>
            <a:off x="4038600" y="15066905"/>
            <a:ext cx="4114800" cy="86548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E3FFEDD-8F0D-444F-8396-2768A282EBC0}"/>
              </a:ext>
            </a:extLst>
          </p:cNvPr>
          <p:cNvSpPr>
            <a:spLocks noGrp="1"/>
          </p:cNvSpPr>
          <p:nvPr>
            <p:ph type="sldNum" sz="quarter" idx="4"/>
          </p:nvPr>
        </p:nvSpPr>
        <p:spPr>
          <a:xfrm>
            <a:off x="8610600" y="15066905"/>
            <a:ext cx="2743200" cy="865481"/>
          </a:xfrm>
          <a:prstGeom prst="rect">
            <a:avLst/>
          </a:prstGeom>
        </p:spPr>
        <p:txBody>
          <a:bodyPr vert="horz" lIns="91440" tIns="45720" rIns="91440" bIns="45720" rtlCol="0" anchor="ctr"/>
          <a:lstStyle>
            <a:lvl1pPr algn="r">
              <a:defRPr sz="1200">
                <a:solidFill>
                  <a:schemeClr val="tx1">
                    <a:tint val="75000"/>
                  </a:schemeClr>
                </a:solidFill>
              </a:defRPr>
            </a:lvl1p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3484219333"/>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楕円 8"/>
          <p:cNvSpPr/>
          <p:nvPr/>
        </p:nvSpPr>
        <p:spPr>
          <a:xfrm>
            <a:off x="-3270836" y="69905"/>
            <a:ext cx="2898842" cy="2754739"/>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370864" y="908666"/>
            <a:ext cx="3098898" cy="1077218"/>
          </a:xfrm>
          <a:prstGeom prst="rect">
            <a:avLst/>
          </a:prstGeom>
          <a:noFill/>
          <a:ln>
            <a:noFill/>
          </a:ln>
        </p:spPr>
        <p:txBody>
          <a:bodyPr wrap="square" rtlCol="0">
            <a:spAutoFit/>
          </a:bodyPr>
          <a:lstStyle/>
          <a:p>
            <a:pPr algn="ctr"/>
            <a:r>
              <a:rPr kumimoji="1" lang="ja-JP" altLang="en-US" sz="3200" b="1" dirty="0" smtClean="0">
                <a:solidFill>
                  <a:schemeClr val="bg1"/>
                </a:solidFill>
                <a:latin typeface="メイリオ" panose="020B0604030504040204" pitchFamily="50" charset="-128"/>
                <a:ea typeface="メイリオ" panose="020B0604030504040204" pitchFamily="50" charset="-128"/>
              </a:rPr>
              <a:t>変更不可</a:t>
            </a:r>
            <a:endParaRPr kumimoji="1" lang="en-US" altLang="ja-JP" sz="3200" b="1" dirty="0" smtClean="0">
              <a:solidFill>
                <a:schemeClr val="bg1"/>
              </a:solidFill>
              <a:latin typeface="メイリオ" panose="020B0604030504040204" pitchFamily="50" charset="-128"/>
              <a:ea typeface="メイリオ" panose="020B0604030504040204" pitchFamily="50" charset="-128"/>
            </a:endParaRPr>
          </a:p>
          <a:p>
            <a:pPr algn="ctr"/>
            <a:r>
              <a:rPr lang="ja-JP" altLang="en-US" sz="3200" b="1" dirty="0" smtClean="0">
                <a:solidFill>
                  <a:schemeClr val="bg1"/>
                </a:solidFill>
                <a:latin typeface="メイリオ" panose="020B0604030504040204" pitchFamily="50" charset="-128"/>
                <a:ea typeface="メイリオ" panose="020B0604030504040204" pitchFamily="50" charset="-128"/>
              </a:rPr>
              <a:t>フォーマット</a:t>
            </a:r>
            <a:endParaRPr kumimoji="1" lang="ja-JP" altLang="en-US" sz="3200" b="1" dirty="0">
              <a:solidFill>
                <a:schemeClr val="bg1"/>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ED71C0FD-6EF5-459D-A460-D9DED26EEA3B}"/>
              </a:ext>
            </a:extLst>
          </p:cNvPr>
          <p:cNvSpPr/>
          <p:nvPr/>
        </p:nvSpPr>
        <p:spPr>
          <a:xfrm>
            <a:off x="-3270836" y="2898454"/>
            <a:ext cx="4031836" cy="928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3200" b="1" dirty="0">
                <a:solidFill>
                  <a:schemeClr val="tx1"/>
                </a:solidFill>
                <a:latin typeface="メイリオ" panose="020B0604030504040204" pitchFamily="50" charset="-128"/>
                <a:ea typeface="メイリオ" panose="020B0604030504040204" pitchFamily="50" charset="-128"/>
              </a:rPr>
              <a:t>　</a:t>
            </a:r>
            <a:r>
              <a:rPr lang="ja-JP" altLang="en-US" sz="3200" b="1" dirty="0" smtClean="0">
                <a:solidFill>
                  <a:schemeClr val="tx1"/>
                </a:solidFill>
                <a:latin typeface="メイリオ" panose="020B0604030504040204" pitchFamily="50" charset="-128"/>
                <a:ea typeface="メイリオ" panose="020B0604030504040204" pitchFamily="50" charset="-128"/>
              </a:rPr>
              <a:t>　　　　　　　</a:t>
            </a:r>
            <a:endParaRPr lang="en-US" altLang="ja-JP" sz="3200" b="1" dirty="0" smtClean="0">
              <a:solidFill>
                <a:schemeClr val="tx1"/>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3BADC19C-4F90-4B3F-9D53-915C585BD0D3}"/>
              </a:ext>
            </a:extLst>
          </p:cNvPr>
          <p:cNvSpPr/>
          <p:nvPr/>
        </p:nvSpPr>
        <p:spPr>
          <a:xfrm>
            <a:off x="112050" y="8702184"/>
            <a:ext cx="11967887" cy="64529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2200" dirty="0" smtClean="0">
                <a:solidFill>
                  <a:schemeClr val="tx1"/>
                </a:solidFill>
              </a:rPr>
              <a:t>＝ </a:t>
            </a:r>
            <a:r>
              <a:rPr lang="en-US" altLang="ja-JP" sz="2200" dirty="0" smtClean="0">
                <a:solidFill>
                  <a:schemeClr val="tx1"/>
                </a:solidFill>
              </a:rPr>
              <a:t>500</a:t>
            </a:r>
            <a:r>
              <a:rPr lang="ja-JP" altLang="en-US" sz="2200" dirty="0" smtClean="0">
                <a:solidFill>
                  <a:schemeClr val="tx1"/>
                </a:solidFill>
              </a:rPr>
              <a:t>文字程度でコメントをおね</a:t>
            </a:r>
            <a:r>
              <a:rPr lang="ja-JP" altLang="en-US" sz="2200" dirty="0">
                <a:solidFill>
                  <a:schemeClr val="tx1"/>
                </a:solidFill>
              </a:rPr>
              <a:t>が</a:t>
            </a:r>
            <a:r>
              <a:rPr lang="ja-JP" altLang="en-US" sz="2200" dirty="0" smtClean="0">
                <a:solidFill>
                  <a:schemeClr val="tx1"/>
                </a:solidFill>
              </a:rPr>
              <a:t>いします＝</a:t>
            </a:r>
            <a:endParaRPr lang="en-US" altLang="ja-JP" sz="2200" dirty="0" smtClean="0">
              <a:solidFill>
                <a:schemeClr val="tx1"/>
              </a:solidFill>
            </a:endParaRPr>
          </a:p>
          <a:p>
            <a:r>
              <a:rPr lang="ja-JP" altLang="en-US" sz="2200" dirty="0">
                <a:solidFill>
                  <a:schemeClr val="tx1"/>
                </a:solidFill>
              </a:rPr>
              <a:t>　</a:t>
            </a:r>
          </a:p>
        </p:txBody>
      </p:sp>
      <p:sp>
        <p:nvSpPr>
          <p:cNvPr id="15" name="正方形/長方形 14">
            <a:extLst>
              <a:ext uri="{FF2B5EF4-FFF2-40B4-BE49-F238E27FC236}">
                <a16:creationId xmlns:a16="http://schemas.microsoft.com/office/drawing/2014/main" id="{ED71C0FD-6EF5-459D-A460-D9DED26EEA3B}"/>
              </a:ext>
            </a:extLst>
          </p:cNvPr>
          <p:cNvSpPr/>
          <p:nvPr/>
        </p:nvSpPr>
        <p:spPr>
          <a:xfrm>
            <a:off x="605979" y="128096"/>
            <a:ext cx="10755928" cy="928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000" b="1" dirty="0">
              <a:solidFill>
                <a:schemeClr val="tx1"/>
              </a:solidFill>
              <a:latin typeface="メイリオ" panose="020B0604030504040204" pitchFamily="50" charset="-128"/>
              <a:ea typeface="メイリオ" panose="020B0604030504040204" pitchFamily="50" charset="-128"/>
            </a:endParaRPr>
          </a:p>
          <a:p>
            <a:r>
              <a:rPr lang="ja-JP" altLang="en-US" sz="3600" b="1" dirty="0" smtClean="0">
                <a:solidFill>
                  <a:schemeClr val="tx1"/>
                </a:solidFill>
                <a:latin typeface="メイリオ" panose="020B0604030504040204" pitchFamily="50" charset="-128"/>
                <a:ea typeface="メイリオ" panose="020B0604030504040204" pitchFamily="50" charset="-128"/>
              </a:rPr>
              <a:t>題名</a:t>
            </a:r>
            <a:r>
              <a:rPr kumimoji="1" lang="ja-JP" altLang="en-US" sz="3600" b="1" dirty="0" smtClean="0">
                <a:solidFill>
                  <a:schemeClr val="tx1"/>
                </a:solidFill>
                <a:latin typeface="メイリオ" panose="020B0604030504040204" pitchFamily="50" charset="-128"/>
                <a:ea typeface="メイリオ" panose="020B0604030504040204" pitchFamily="50" charset="-128"/>
              </a:rPr>
              <a:t>：</a:t>
            </a:r>
            <a:endParaRPr kumimoji="1" lang="ja-JP" altLang="en-US" sz="3600" b="1"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ED71C0FD-6EF5-459D-A460-D9DED26EEA3B}"/>
              </a:ext>
            </a:extLst>
          </p:cNvPr>
          <p:cNvSpPr/>
          <p:nvPr/>
        </p:nvSpPr>
        <p:spPr>
          <a:xfrm>
            <a:off x="1307081" y="2396914"/>
            <a:ext cx="3433640" cy="928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3600" b="1" dirty="0" smtClean="0">
                <a:solidFill>
                  <a:schemeClr val="tx1"/>
                </a:solidFill>
                <a:latin typeface="メイリオ" panose="020B0604030504040204" pitchFamily="50" charset="-128"/>
                <a:ea typeface="メイリオ" panose="020B0604030504040204" pitchFamily="50" charset="-128"/>
              </a:rPr>
              <a:t>ＲＭ　　　　　　</a:t>
            </a:r>
            <a:endParaRPr lang="en-US" altLang="ja-JP" sz="3600" b="1" dirty="0" smtClean="0">
              <a:solidFill>
                <a:schemeClr val="tx1"/>
              </a:solidFill>
              <a:latin typeface="メイリオ" panose="020B0604030504040204" pitchFamily="50" charset="-128"/>
              <a:ea typeface="メイリオ" panose="020B0604030504040204" pitchFamily="50" charset="-128"/>
            </a:endParaRPr>
          </a:p>
        </p:txBody>
      </p:sp>
      <p:sp>
        <p:nvSpPr>
          <p:cNvPr id="17" name="正方形/長方形 16">
            <a:extLst>
              <a:ext uri="{FF2B5EF4-FFF2-40B4-BE49-F238E27FC236}">
                <a16:creationId xmlns:a16="http://schemas.microsoft.com/office/drawing/2014/main" id="{ED71C0FD-6EF5-459D-A460-D9DED26EEA3B}"/>
              </a:ext>
            </a:extLst>
          </p:cNvPr>
          <p:cNvSpPr/>
          <p:nvPr/>
        </p:nvSpPr>
        <p:spPr>
          <a:xfrm>
            <a:off x="5666718" y="2396914"/>
            <a:ext cx="7144356" cy="928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3600" b="1" dirty="0" smtClean="0">
                <a:solidFill>
                  <a:schemeClr val="tx1"/>
                </a:solidFill>
                <a:latin typeface="メイリオ" panose="020B0604030504040204" pitchFamily="50" charset="-128"/>
                <a:ea typeface="メイリオ" panose="020B0604030504040204" pitchFamily="50" charset="-128"/>
              </a:rPr>
              <a:t>Name</a:t>
            </a:r>
            <a:r>
              <a:rPr lang="ja-JP" altLang="en-US" sz="3600" b="1" dirty="0" smtClean="0">
                <a:solidFill>
                  <a:schemeClr val="tx1"/>
                </a:solidFill>
                <a:latin typeface="メイリオ" panose="020B0604030504040204" pitchFamily="50" charset="-128"/>
                <a:ea typeface="メイリオ" panose="020B0604030504040204" pitchFamily="50" charset="-128"/>
              </a:rPr>
              <a:t>：</a:t>
            </a:r>
            <a:endParaRPr lang="en-US" altLang="ja-JP" sz="3600" b="1" dirty="0" smtClean="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288524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楕円 8"/>
          <p:cNvSpPr/>
          <p:nvPr/>
        </p:nvSpPr>
        <p:spPr>
          <a:xfrm>
            <a:off x="-3270836" y="69905"/>
            <a:ext cx="2898842" cy="2754739"/>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BADC19C-4F90-4B3F-9D53-915C585BD0D3}"/>
              </a:ext>
            </a:extLst>
          </p:cNvPr>
          <p:cNvSpPr/>
          <p:nvPr/>
        </p:nvSpPr>
        <p:spPr>
          <a:xfrm>
            <a:off x="0" y="8702185"/>
            <a:ext cx="11967887" cy="63562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2200" dirty="0" smtClean="0">
                <a:solidFill>
                  <a:schemeClr val="tx1"/>
                </a:solidFill>
              </a:rPr>
              <a:t>＝ </a:t>
            </a:r>
            <a:r>
              <a:rPr lang="en-US" altLang="ja-JP" sz="2200" dirty="0" smtClean="0">
                <a:solidFill>
                  <a:schemeClr val="tx1"/>
                </a:solidFill>
              </a:rPr>
              <a:t>500</a:t>
            </a:r>
            <a:r>
              <a:rPr lang="ja-JP" altLang="en-US" sz="2200" dirty="0" smtClean="0">
                <a:solidFill>
                  <a:schemeClr val="tx1"/>
                </a:solidFill>
              </a:rPr>
              <a:t>文字程度でコメントをおね</a:t>
            </a:r>
            <a:r>
              <a:rPr lang="ja-JP" altLang="en-US" sz="2200" dirty="0">
                <a:solidFill>
                  <a:schemeClr val="tx1"/>
                </a:solidFill>
              </a:rPr>
              <a:t>が</a:t>
            </a:r>
            <a:r>
              <a:rPr lang="ja-JP" altLang="en-US" sz="2200" dirty="0" smtClean="0">
                <a:solidFill>
                  <a:schemeClr val="tx1"/>
                </a:solidFill>
              </a:rPr>
              <a:t>いします＝</a:t>
            </a:r>
            <a:endParaRPr lang="en-US" altLang="ja-JP" sz="2200" dirty="0" smtClean="0">
              <a:solidFill>
                <a:schemeClr val="tx1"/>
              </a:solidFill>
            </a:endParaRPr>
          </a:p>
          <a:p>
            <a:r>
              <a:rPr lang="ja-JP" altLang="en-US" sz="2200" dirty="0">
                <a:solidFill>
                  <a:schemeClr val="tx1"/>
                </a:solidFill>
              </a:rPr>
              <a:t>　</a:t>
            </a:r>
          </a:p>
        </p:txBody>
      </p:sp>
      <p:sp>
        <p:nvSpPr>
          <p:cNvPr id="7" name="テキスト ボックス 6"/>
          <p:cNvSpPr txBox="1"/>
          <p:nvPr/>
        </p:nvSpPr>
        <p:spPr>
          <a:xfrm>
            <a:off x="-3370864" y="1154886"/>
            <a:ext cx="3098898" cy="584775"/>
          </a:xfrm>
          <a:prstGeom prst="rect">
            <a:avLst/>
          </a:prstGeom>
          <a:noFill/>
          <a:ln>
            <a:noFill/>
          </a:ln>
        </p:spPr>
        <p:txBody>
          <a:bodyPr wrap="square" rtlCol="0">
            <a:spAutoFit/>
          </a:bodyPr>
          <a:lstStyle/>
          <a:p>
            <a:pPr algn="ctr"/>
            <a:r>
              <a:rPr kumimoji="1" lang="ja-JP" altLang="en-US" sz="3200" b="1" dirty="0" smtClean="0">
                <a:solidFill>
                  <a:schemeClr val="bg1"/>
                </a:solidFill>
                <a:latin typeface="メイリオ" panose="020B0604030504040204" pitchFamily="50" charset="-128"/>
                <a:ea typeface="メイリオ" panose="020B0604030504040204" pitchFamily="50" charset="-128"/>
              </a:rPr>
              <a:t>サンプル</a:t>
            </a:r>
            <a:endParaRPr kumimoji="1" lang="ja-JP" altLang="en-US" sz="3200" b="1" dirty="0">
              <a:solidFill>
                <a:schemeClr val="bg1"/>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ED71C0FD-6EF5-459D-A460-D9DED26EEA3B}"/>
              </a:ext>
            </a:extLst>
          </p:cNvPr>
          <p:cNvSpPr/>
          <p:nvPr/>
        </p:nvSpPr>
        <p:spPr>
          <a:xfrm>
            <a:off x="1307080" y="2396914"/>
            <a:ext cx="6896360" cy="928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3200" b="1" dirty="0">
                <a:solidFill>
                  <a:schemeClr val="tx1"/>
                </a:solidFill>
                <a:latin typeface="メイリオ" panose="020B0604030504040204" pitchFamily="50" charset="-128"/>
                <a:ea typeface="メイリオ" panose="020B0604030504040204" pitchFamily="50" charset="-128"/>
              </a:rPr>
              <a:t>ＲＭ　関東第二エリアマネージャー</a:t>
            </a:r>
            <a:endParaRPr lang="en-US" altLang="ja-JP" sz="3200" b="1" dirty="0">
              <a:solidFill>
                <a:schemeClr val="tx1"/>
              </a:solidFill>
              <a:latin typeface="メイリオ" panose="020B0604030504040204" pitchFamily="50" charset="-128"/>
              <a:ea typeface="メイリオ" panose="020B0604030504040204" pitchFamily="50" charset="-128"/>
            </a:endParaRPr>
          </a:p>
          <a:p>
            <a:r>
              <a:rPr lang="ja-JP" altLang="en-US" sz="3200" b="1" dirty="0" smtClean="0">
                <a:solidFill>
                  <a:schemeClr val="tx1"/>
                </a:solidFill>
                <a:latin typeface="メイリオ" panose="020B0604030504040204" pitchFamily="50" charset="-128"/>
                <a:ea typeface="メイリオ" panose="020B0604030504040204" pitchFamily="50" charset="-128"/>
              </a:rPr>
              <a:t>　　　　　　　</a:t>
            </a:r>
            <a:endParaRPr lang="en-US" altLang="ja-JP" sz="3200" b="1" dirty="0" smtClean="0">
              <a:solidFill>
                <a:schemeClr val="tx1"/>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ED71C0FD-6EF5-459D-A460-D9DED26EEA3B}"/>
              </a:ext>
            </a:extLst>
          </p:cNvPr>
          <p:cNvSpPr/>
          <p:nvPr/>
        </p:nvSpPr>
        <p:spPr>
          <a:xfrm>
            <a:off x="8203440" y="2396914"/>
            <a:ext cx="6301169" cy="928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3200" b="1" dirty="0" smtClean="0">
                <a:solidFill>
                  <a:schemeClr val="tx1"/>
                </a:solidFill>
                <a:latin typeface="メイリオ" panose="020B0604030504040204" pitchFamily="50" charset="-128"/>
                <a:ea typeface="メイリオ" panose="020B0604030504040204" pitchFamily="50" charset="-128"/>
              </a:rPr>
              <a:t>Name</a:t>
            </a:r>
            <a:r>
              <a:rPr lang="ja-JP" altLang="en-US" sz="3200" b="1" dirty="0">
                <a:solidFill>
                  <a:schemeClr val="tx1"/>
                </a:solidFill>
                <a:latin typeface="メイリオ" panose="020B0604030504040204" pitchFamily="50" charset="-128"/>
                <a:ea typeface="メイリオ" panose="020B0604030504040204" pitchFamily="50" charset="-128"/>
              </a:rPr>
              <a:t>：山田 大介</a:t>
            </a:r>
            <a:endParaRPr lang="en-US" altLang="ja-JP" sz="3200" b="1" dirty="0" smtClean="0">
              <a:solidFill>
                <a:schemeClr val="tx1"/>
              </a:solidFill>
              <a:latin typeface="メイリオ" panose="020B0604030504040204" pitchFamily="50" charset="-128"/>
              <a:ea typeface="メイリオ" panose="020B0604030504040204" pitchFamily="50" charset="-128"/>
            </a:endParaRPr>
          </a:p>
        </p:txBody>
      </p:sp>
      <p:pic>
        <p:nvPicPr>
          <p:cNvPr id="11" name="図 10"/>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057650" y="3206164"/>
            <a:ext cx="3713804" cy="4987961"/>
          </a:xfrm>
          <a:prstGeom prst="rect">
            <a:avLst/>
          </a:prstGeom>
        </p:spPr>
      </p:pic>
      <p:sp>
        <p:nvSpPr>
          <p:cNvPr id="13" name="正方形/長方形 12">
            <a:extLst>
              <a:ext uri="{FF2B5EF4-FFF2-40B4-BE49-F238E27FC236}">
                <a16:creationId xmlns:a16="http://schemas.microsoft.com/office/drawing/2014/main" id="{3BADC19C-4F90-4B3F-9D53-915C585BD0D3}"/>
              </a:ext>
            </a:extLst>
          </p:cNvPr>
          <p:cNvSpPr/>
          <p:nvPr/>
        </p:nvSpPr>
        <p:spPr>
          <a:xfrm>
            <a:off x="112050" y="8702184"/>
            <a:ext cx="11967887" cy="64529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3000" dirty="0" smtClean="0">
                <a:solidFill>
                  <a:schemeClr val="tx1"/>
                </a:solidFill>
              </a:rPr>
              <a:t>　</a:t>
            </a:r>
            <a:r>
              <a:rPr lang="ja-JP" altLang="en-US" sz="2200" dirty="0">
                <a:solidFill>
                  <a:schemeClr val="tx1"/>
                </a:solidFill>
              </a:rPr>
              <a:t>最初は「行動経済学」と聞き、何か現実とは距離があるのではと思いましたが、実際に読んでみたところ、結局は人であり、気持ち、心であるという事がわかりました。</a:t>
            </a:r>
          </a:p>
          <a:p>
            <a:endParaRPr lang="ja-JP" altLang="en-US" sz="2200" dirty="0">
              <a:solidFill>
                <a:schemeClr val="tx1"/>
              </a:solidFill>
            </a:endParaRPr>
          </a:p>
          <a:p>
            <a:r>
              <a:rPr lang="ja-JP" altLang="en-US" sz="2200" dirty="0" smtClean="0">
                <a:solidFill>
                  <a:schemeClr val="tx1"/>
                </a:solidFill>
              </a:rPr>
              <a:t>  本</a:t>
            </a:r>
            <a:r>
              <a:rPr lang="ja-JP" altLang="en-US" sz="2200" dirty="0">
                <a:solidFill>
                  <a:schemeClr val="tx1"/>
                </a:solidFill>
              </a:rPr>
              <a:t>の内容にもありました、我々のビジネスに通ずるアンカリング効果は、非常に影響が大きいという事、少なくとも販売する側がその効果を理解したうえで次の手段を考える事が大切であると感じました</a:t>
            </a:r>
            <a:r>
              <a:rPr lang="ja-JP" altLang="en-US" sz="2200" dirty="0" smtClean="0">
                <a:solidFill>
                  <a:schemeClr val="tx1"/>
                </a:solidFill>
              </a:rPr>
              <a:t>。我々</a:t>
            </a:r>
            <a:r>
              <a:rPr lang="ja-JP" altLang="en-US" sz="2200" dirty="0">
                <a:solidFill>
                  <a:schemeClr val="tx1"/>
                </a:solidFill>
              </a:rPr>
              <a:t>は製造メーカーではないので、プライシングに関してはどうしても限界はあるものの、この本の中で、実際に共通するいくつかの気になるポイントも</a:t>
            </a:r>
            <a:r>
              <a:rPr lang="ja-JP" altLang="en-US" sz="2200" dirty="0" smtClean="0">
                <a:solidFill>
                  <a:schemeClr val="tx1"/>
                </a:solidFill>
              </a:rPr>
              <a:t>ありました</a:t>
            </a:r>
            <a:r>
              <a:rPr lang="ja-JP" altLang="en-US" sz="2200" dirty="0">
                <a:solidFill>
                  <a:schemeClr val="tx1"/>
                </a:solidFill>
              </a:rPr>
              <a:t>。</a:t>
            </a:r>
            <a:r>
              <a:rPr lang="ja-JP" altLang="en-US" sz="2200" dirty="0" smtClean="0">
                <a:solidFill>
                  <a:schemeClr val="tx1"/>
                </a:solidFill>
              </a:rPr>
              <a:t>サブスクリプションモデル</a:t>
            </a:r>
            <a:r>
              <a:rPr lang="ja-JP" altLang="en-US" sz="2200" dirty="0">
                <a:solidFill>
                  <a:schemeClr val="tx1"/>
                </a:solidFill>
              </a:rPr>
              <a:t>に関しては、この業界では保守契約という形だけでなく、私たちのお得意先に当てはめても何か新しい事が出来そうな気がいたします</a:t>
            </a:r>
            <a:r>
              <a:rPr lang="ja-JP" altLang="en-US" sz="2200" dirty="0" smtClean="0">
                <a:solidFill>
                  <a:schemeClr val="tx1"/>
                </a:solidFill>
              </a:rPr>
              <a:t>。また</a:t>
            </a:r>
            <a:r>
              <a:rPr lang="ja-JP" altLang="en-US" sz="2200" dirty="0">
                <a:solidFill>
                  <a:schemeClr val="tx1"/>
                </a:solidFill>
              </a:rPr>
              <a:t>器械の下取りにおいても顧客の保有効果として十分な効果があり、金額ではなく、自分の使用した器械がまた誰かの役に立つという先生方の安心感にも繋がると思います。</a:t>
            </a:r>
          </a:p>
          <a:p>
            <a:endParaRPr lang="ja-JP" altLang="en-US" sz="2200" dirty="0">
              <a:solidFill>
                <a:schemeClr val="tx1"/>
              </a:solidFill>
            </a:endParaRPr>
          </a:p>
          <a:p>
            <a:r>
              <a:rPr lang="ja-JP" altLang="en-US" sz="2200" dirty="0">
                <a:solidFill>
                  <a:schemeClr val="tx1"/>
                </a:solidFill>
              </a:rPr>
              <a:t>　</a:t>
            </a:r>
            <a:r>
              <a:rPr lang="ja-JP" altLang="en-US" sz="2200" dirty="0" smtClean="0">
                <a:solidFill>
                  <a:schemeClr val="tx1"/>
                </a:solidFill>
              </a:rPr>
              <a:t>そう</a:t>
            </a:r>
            <a:r>
              <a:rPr lang="ja-JP" altLang="en-US" sz="2200" dirty="0">
                <a:solidFill>
                  <a:schemeClr val="tx1"/>
                </a:solidFill>
              </a:rPr>
              <a:t>いった事の中で、一番大切であると感じるのは、やはり顧客ロイヤリティを高めるという事に尽きます</a:t>
            </a:r>
            <a:r>
              <a:rPr lang="ja-JP" altLang="en-US" sz="2200" dirty="0" smtClean="0">
                <a:solidFill>
                  <a:schemeClr val="tx1"/>
                </a:solidFill>
              </a:rPr>
              <a:t>。それ</a:t>
            </a:r>
            <a:r>
              <a:rPr lang="ja-JP" altLang="en-US" sz="2200" dirty="0">
                <a:solidFill>
                  <a:schemeClr val="tx1"/>
                </a:solidFill>
              </a:rPr>
              <a:t>には様々な手段があると思いますが、当社が既存の顧客ロイヤリティを更に追求し、希少性がもっと高まってくれば、どの競合他社も追いつけない素晴らしいビジネスモデルが確立出来るのではないかと感じました</a:t>
            </a:r>
            <a:r>
              <a:rPr lang="ja-JP" altLang="en-US" sz="2200" dirty="0" smtClean="0">
                <a:solidFill>
                  <a:schemeClr val="tx1"/>
                </a:solidFill>
              </a:rPr>
              <a:t>。今年</a:t>
            </a:r>
            <a:r>
              <a:rPr lang="ja-JP" altLang="en-US" sz="2200" dirty="0">
                <a:solidFill>
                  <a:schemeClr val="tx1"/>
                </a:solidFill>
              </a:rPr>
              <a:t>のエリア目標の中に、「存在意義を考える」という事を挙げさせていただきましたが、それを考える良い機会になりました。ありがとうございました。</a:t>
            </a:r>
          </a:p>
        </p:txBody>
      </p:sp>
    </p:spTree>
    <p:extLst>
      <p:ext uri="{BB962C8B-B14F-4D97-AF65-F5344CB8AC3E}">
        <p14:creationId xmlns:p14="http://schemas.microsoft.com/office/powerpoint/2010/main" val="3329344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323</TotalTime>
  <Words>34</Words>
  <Application>Microsoft Office PowerPoint</Application>
  <PresentationFormat>ユーザー設定</PresentationFormat>
  <Paragraphs>20</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游ゴシック</vt:lpstr>
      <vt:lpstr>游ゴシック Light</vt:lpstr>
      <vt:lpstr>Arial</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リィツァニア当選賞品</dc:title>
  <dc:creator>Hioki0987</dc:creator>
  <cp:lastModifiedBy>ritzuser</cp:lastModifiedBy>
  <cp:revision>53</cp:revision>
  <cp:lastPrinted>2019-11-25T08:17:50Z</cp:lastPrinted>
  <dcterms:created xsi:type="dcterms:W3CDTF">2019-06-13T00:54:44Z</dcterms:created>
  <dcterms:modified xsi:type="dcterms:W3CDTF">2020-03-12T01:38:51Z</dcterms:modified>
</cp:coreProperties>
</file>